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6EE31-2AB9-46B7-B7D1-B1F13EAC35B0}" v="494" dt="2023-06-02T08:05:06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86" d="100"/>
          <a:sy n="86" d="100"/>
        </p:scale>
        <p:origin x="-10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00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697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xmlns="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159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193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633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60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324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477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252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4819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804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6/4/2023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23699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6260A41-D170-44DF-9081-4DF21FEA48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95FF435-E138-4CA4-80B8-D25C259F9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2485C0B2-7933-4948-A03E-349095C3D1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72000" y="0"/>
              <a:ext cx="11520000" cy="5760000"/>
              <a:chOff x="5981700" y="-1"/>
              <a:chExt cx="6042660" cy="302133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DB908EF2-2272-4B36-96AB-C32B427986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31B435FF-41C1-463D-9CBA-A39108AB8D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8B33A19-5CB6-4F2E-B3E7-8C58F59B70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59F2B898-391D-428B-986C-20A26B231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0A330802-5C22-4A7E-BFDD-B52A75A2AB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1965FD02-57E9-494C-81A6-EAE3BFA1289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34F2C922-889D-461D-97A2-5F11410B91E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565F5B8-8061-418A-B7EC-93604025F7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0000" y="1520825"/>
            <a:ext cx="6373812" cy="2808288"/>
          </a:xfrm>
        </p:spPr>
        <p:txBody>
          <a:bodyPr anchor="t">
            <a:normAutofit/>
          </a:bodyPr>
          <a:lstStyle/>
          <a:p>
            <a:r>
              <a:rPr lang="ru-RU" sz="6200">
                <a:cs typeface="Calibri Light"/>
              </a:rPr>
              <a:t>Создание 3D игры на C# и </a:t>
            </a:r>
            <a:r>
              <a:rPr lang="ru-RU" sz="6200" err="1">
                <a:cs typeface="Calibri Light"/>
              </a:rPr>
              <a:t>Unity</a:t>
            </a:r>
            <a:endParaRPr lang="ru-RU" sz="620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04063" y="1520825"/>
            <a:ext cx="4500561" cy="4618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ru-RU">
                <a:cs typeface="Calibri"/>
              </a:rPr>
              <a:t>Попов А.</a:t>
            </a:r>
            <a:endParaRPr lang="ru-RU"/>
          </a:p>
          <a:p>
            <a:pPr algn="l"/>
            <a:r>
              <a:rPr lang="ru-RU" dirty="0">
                <a:cs typeface="Calibri"/>
              </a:rPr>
              <a:t>Островский В.</a:t>
            </a:r>
          </a:p>
          <a:p>
            <a:pPr algn="l"/>
            <a:r>
              <a:rPr lang="ru-RU" dirty="0">
                <a:cs typeface="Calibri"/>
              </a:rPr>
              <a:t>ИС-21</a:t>
            </a:r>
          </a:p>
        </p:txBody>
      </p:sp>
    </p:spTree>
    <p:extLst>
      <p:ext uri="{BB962C8B-B14F-4D97-AF65-F5344CB8AC3E}">
        <p14:creationId xmlns:p14="http://schemas.microsoft.com/office/powerpoint/2010/main" xmlns="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6329FA-7639-725A-5744-EB7A3A38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Игрока и Врагов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9243962-CC37-6F4A-DBFF-4177FC7C4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0395" y="1451577"/>
            <a:ext cx="6583415" cy="5290699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16A2D61F-F7FE-0286-BCF2-9DF02EF78A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4849" y="1924782"/>
            <a:ext cx="6434958" cy="4834607"/>
          </a:xfrm>
          <a:prstGeom prst="rect">
            <a:avLst/>
          </a:prstGeom>
        </p:spPr>
      </p:pic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xmlns="" id="{79F49D8F-606B-8BF9-1178-34E5CD430A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54055" y="1921751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02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123D4A8-EEE7-662A-53C8-D2BD600B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19B1D8B2-EB39-C863-875F-15048AE86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4323" y="6404"/>
            <a:ext cx="6737540" cy="5106768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92A49F8E-C7F7-5EA0-278D-8ED2477CC4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4125" y="3822832"/>
            <a:ext cx="9023131" cy="3035473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книга&#10;&#10;Автоматически созданное описание">
            <a:extLst>
              <a:ext uri="{FF2B5EF4-FFF2-40B4-BE49-F238E27FC236}">
                <a16:creationId xmlns:a16="http://schemas.microsoft.com/office/drawing/2014/main" xmlns="" id="{F4C73129-2648-EBF9-C2C6-FFABB4283B6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4503" y="108519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085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D9AC0F7-5FE1-69CB-C3F5-EE7C660D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Атака объектов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77F87435-6784-0AEE-4A3A-2BD5CE4FB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3955" y="1302488"/>
            <a:ext cx="6881320" cy="3224049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1A42F34F-DC74-5C5C-92D2-806D7C2FE61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6538" y="3855347"/>
            <a:ext cx="7840717" cy="2996721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3C61A7E5-7FA0-6B91-5C4B-3196B45B0D9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5883" y="1304269"/>
            <a:ext cx="4503682" cy="25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935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5CBCD55-F6FD-2239-1431-EACF152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8D971958-779C-E17B-3882-EE2A19166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234" y="6404"/>
            <a:ext cx="7427672" cy="5277561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DC98905D-07C5-3AC6-3EF5-E8D00DA869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0331" y="2524010"/>
            <a:ext cx="6526924" cy="43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766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D35D87B-88A1-202D-19D0-655F5D31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 и в итоге 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D4C20146-6947-C9A2-8B2B-C1F088278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3954" y="1441586"/>
            <a:ext cx="5396733" cy="4154542"/>
          </a:xfrm>
        </p:spPr>
      </p:pic>
      <p:pic>
        <p:nvPicPr>
          <p:cNvPr id="5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xmlns="" id="{D2E3B89F-3079-FA04-4A8C-60E1355BBD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6021" y="3513613"/>
            <a:ext cx="6461234" cy="3338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9845DD-237A-0804-3851-4377B06D5DE2}"/>
              </a:ext>
            </a:extLst>
          </p:cNvPr>
          <p:cNvSpPr txBox="1"/>
          <p:nvPr/>
        </p:nvSpPr>
        <p:spPr>
          <a:xfrm>
            <a:off x="5386552" y="1445172"/>
            <a:ext cx="3770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Тут я выделил машинки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E4FDE9-6688-4FC4-54FA-29D8AA59DF8A}"/>
              </a:ext>
            </a:extLst>
          </p:cNvPr>
          <p:cNvSpPr txBox="1"/>
          <p:nvPr/>
        </p:nvSpPr>
        <p:spPr>
          <a:xfrm>
            <a:off x="5741275" y="2785240"/>
            <a:ext cx="51500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Тут они встретились с другими вражескими объектами и начали их атаковать</a:t>
            </a:r>
          </a:p>
        </p:txBody>
      </p:sp>
    </p:spTree>
    <p:extLst>
      <p:ext uri="{BB962C8B-B14F-4D97-AF65-F5344CB8AC3E}">
        <p14:creationId xmlns:p14="http://schemas.microsoft.com/office/powerpoint/2010/main" xmlns="" val="370042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F4E480B-94D6-46F9-A2B6-B98D311FDC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7183CDE-91A1-40C3-8E80-66F89E1C2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A6756515-F9AA-46BD-8DD2-AA15BA492A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ABA365E2-8B71-408B-9092-0104216AC7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BEDB8D7A-1BF6-4CDB-B93A-7736955F50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5AACD774-5167-46C7-8A62-6E2FE4BE946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06E0F2D8-452E-48F9-9912-C47EAEAE18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1FBBF95-430B-427C-A6E8-DB899217FC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BEE64698-3ED2-4395-B7FC-65248E437E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FE20B1E1-CE09-4C2A-A3FB-DB8026C54E9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CB2405B-A907-48B3-906A-FB3573C0B2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DC8E2D9-6729-4614-8667-C1016D3182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EB9B5A19-3592-48E2-BC31-90E092BD68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2548C40-4C00-4E91-BFA6-84B4D66225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EE6BCA-C84E-4BED-B084-F599F7EE68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24695526-4BAA-4EFE-91C1-1E446117C0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0DF9B86-7987-40DC-85D6-479F5A2E87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A5465368-1AF5-43D6-BAD2-6BE8B04D9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CEB28D27-BDED-4D8C-94FC-58E9323571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77AC833D-449C-45F4-9851-216F3681F2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09528AAE-A1EB-446C-81BE-BA5E4490E4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9F7C0F2C-B581-402B-B4C4-6DFB713149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356A6B0D-707F-420B-BF4D-2CB60CCCA0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8B7A59E-D61A-4BEB-A38A-1E8E5EBB83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D99E1B6-CBC4-4306-9DFC-847D6D135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2C3B4C-C395-F2F8-E387-1CA84B13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/>
              <a:t>Спасибо за внимание!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9EE7AFB7-FA2C-72DA-87E3-70984185A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r="6028"/>
          <a:stretch/>
        </p:blipFill>
        <p:spPr>
          <a:xfrm>
            <a:off x="5747424" y="10"/>
            <a:ext cx="6444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502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78631"/>
          </a:xfrm>
        </p:spPr>
        <p:txBody>
          <a:bodyPr/>
          <a:lstStyle/>
          <a:p>
            <a:r>
              <a:rPr lang="ru-RU" dirty="0" smtClean="0"/>
              <a:t>Курс от </a:t>
            </a:r>
            <a:r>
              <a:rPr lang="en-US" dirty="0" smtClean="0"/>
              <a:t>it </a:t>
            </a:r>
            <a:r>
              <a:rPr lang="en-US" dirty="0" err="1" smtClean="0"/>
              <a:t>proger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40000" y="1619481"/>
            <a:ext cx="11101136" cy="4689244"/>
          </a:xfrm>
        </p:spPr>
        <p:txBody>
          <a:bodyPr>
            <a:normAutofit/>
          </a:bodyPr>
          <a:lstStyle/>
          <a:p>
            <a:r>
              <a:rPr lang="ru-RU" dirty="0" smtClean="0"/>
              <a:t>Плюсы:</a:t>
            </a:r>
          </a:p>
          <a:p>
            <a:r>
              <a:rPr lang="ru-RU" dirty="0" smtClean="0"/>
              <a:t>1)Хорошо все объясняет</a:t>
            </a:r>
          </a:p>
          <a:p>
            <a:r>
              <a:rPr lang="ru-RU" dirty="0" smtClean="0"/>
              <a:t>2)Короткие и понятные видео</a:t>
            </a:r>
          </a:p>
          <a:p>
            <a:r>
              <a:rPr lang="ru-RU" dirty="0" smtClean="0"/>
              <a:t>3)Хороший курс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Минусы:</a:t>
            </a:r>
          </a:p>
          <a:p>
            <a:r>
              <a:rPr lang="ru-RU" dirty="0" smtClean="0"/>
              <a:t>1)Объяснил далеко </a:t>
            </a:r>
            <a:r>
              <a:rPr lang="ru-RU" dirty="0" smtClean="0"/>
              <a:t>не все </a:t>
            </a:r>
            <a:endParaRPr lang="ru-RU" dirty="0" smtClean="0"/>
          </a:p>
          <a:p>
            <a:r>
              <a:rPr lang="ru-RU" dirty="0" smtClean="0"/>
              <a:t>2)Мало что показал </a:t>
            </a:r>
            <a:endParaRPr lang="en-US" dirty="0" smtClean="0"/>
          </a:p>
          <a:p>
            <a:r>
              <a:rPr lang="en-US" dirty="0" smtClean="0"/>
              <a:t>3)</a:t>
            </a:r>
            <a:r>
              <a:rPr lang="ru-RU" dirty="0" smtClean="0"/>
              <a:t> </a:t>
            </a:r>
            <a:r>
              <a:rPr lang="ru-RU" dirty="0" smtClean="0"/>
              <a:t>Не до конца создал стратегию, а только сделал набросок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812876E-AF29-F2CA-D514-F2FB98F5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в </a:t>
            </a:r>
            <a:r>
              <a:rPr lang="ru-RU" dirty="0" err="1"/>
              <a:t>Unity</a:t>
            </a:r>
            <a:r>
              <a:rPr lang="ru-RU" dirty="0"/>
              <a:t> и скрипты </a:t>
            </a:r>
          </a:p>
        </p:txBody>
      </p:sp>
      <p:pic>
        <p:nvPicPr>
          <p:cNvPr id="4" name="Рисунок 4" descr="Изображение выглядит как текст, монитор, снимок экра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xmlns="" id="{302F8C1B-09EC-90AD-BA2F-24F5B59A3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5210" y="1635508"/>
            <a:ext cx="8603854" cy="4594388"/>
          </a:xfrm>
        </p:spPr>
      </p:pic>
    </p:spTree>
    <p:extLst>
      <p:ext uri="{BB962C8B-B14F-4D97-AF65-F5344CB8AC3E}">
        <p14:creationId xmlns:p14="http://schemas.microsoft.com/office/powerpoint/2010/main" xmlns="" val="371333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76565D2-D0A1-DA56-6128-C1A1D274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Перемещение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60C8245F-FA6B-2644-C172-F6EE968F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9807" y="1661783"/>
            <a:ext cx="11734659" cy="4962250"/>
          </a:xfrm>
        </p:spPr>
      </p:pic>
    </p:spTree>
    <p:extLst>
      <p:ext uri="{BB962C8B-B14F-4D97-AF65-F5344CB8AC3E}">
        <p14:creationId xmlns:p14="http://schemas.microsoft.com/office/powerpoint/2010/main" xmlns="" val="276749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F4E480B-94D6-46F9-A2B6-B98D311FDC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7183CDE-91A1-40C3-8E80-66F89E1C2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A6756515-F9AA-46BD-8DD2-AA15BA492A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ABA365E2-8B71-408B-9092-0104216AC7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BEDB8D7A-1BF6-4CDB-B93A-7736955F50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5AACD774-5167-46C7-8A62-6E2FE4BE946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06E0F2D8-452E-48F9-9912-C47EAEAE18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1FBBF95-430B-427C-A6E8-DB899217FC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BEE64698-3ED2-4395-B7FC-65248E437E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FE20B1E1-CE09-4C2A-A3FB-DB8026C54E9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0CB2405B-A907-48B3-906A-FB3573C0B2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DC8E2D9-6729-4614-8667-C1016D3182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9C51935E-4A08-4AE4-8E13-F40CD3C4F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D953654D-2DE7-47C0-929D-AB7AA86B94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1E69B149-9B54-4A24-9A3E-3FC8938DD8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B268C13B-5F77-4FE7-8D32-D6D0B3BAC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951C457C-C22E-494F-8DF9-BC7307F50B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EF623352-51EE-4BDA-9AC4-741C941B75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D20748EA-D4C3-449D-9A8C-C1064924570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C6C9E4A8-E408-4E89-B532-F4D8D24A668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0ACEDC01-427F-40F5-8C70-7DD9B67EF7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A8D3263-9811-4BC9-860D-8BDBC70565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C8E607EE-7FC1-41AD-8ED1-BA38811F8E4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58A0580E-6A58-41B1-91AB-A166721C40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1297267-64FC-46DE-88B8-E76DC4691C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BE776E9-343B-A0BB-F44C-16205A74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487424" cy="28540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err="1"/>
              <a:t>перемещение</a:t>
            </a:r>
            <a:endParaRPr lang="en-US" sz="400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FFB97780-5944-B44A-0EB5-7DB7B5ED54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209" r="3" b="3"/>
          <a:stretch/>
        </p:blipFill>
        <p:spPr>
          <a:xfrm>
            <a:off x="5747424" y="10"/>
            <a:ext cx="6444576" cy="3428990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201507A5-0FCA-D83D-CA5D-B8A53118E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1860" r="-2" b="-2"/>
          <a:stretch/>
        </p:blipFill>
        <p:spPr>
          <a:xfrm>
            <a:off x="5748000" y="3427200"/>
            <a:ext cx="6444000" cy="3430800"/>
          </a:xfrm>
          <a:prstGeom prst="rect">
            <a:avLst/>
          </a:prstGeom>
        </p:spPr>
      </p:pic>
      <p:pic>
        <p:nvPicPr>
          <p:cNvPr id="6" name="Рисунок 6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xmlns="" id="{69C20C07-640F-910C-E063-B70AC3EBF4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297" y="3581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074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3E49754-AEA8-0B9E-26F3-B6031AD1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дождь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CC0DA113-D74A-4FD7-0DC1-3854E308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91467" y="2003370"/>
            <a:ext cx="10475617" cy="4305354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466806C1-5367-81EA-5208-52CDC51084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0124" y="2000645"/>
            <a:ext cx="6198475" cy="43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689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169EA2B-FAF4-C5C7-8F17-70BC6CCA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517" y="540000"/>
            <a:ext cx="3717618" cy="1809500"/>
          </a:xfrm>
        </p:spPr>
        <p:txBody>
          <a:bodyPr/>
          <a:lstStyle/>
          <a:p>
            <a:r>
              <a:rPr lang="ru-RU" dirty="0"/>
              <a:t>Дождь</a:t>
            </a:r>
          </a:p>
        </p:txBody>
      </p:sp>
      <p:pic>
        <p:nvPicPr>
          <p:cNvPr id="4" name="Рисунок 4" descr="Изображение выглядит как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xmlns="" id="{32F4CD1A-D3BD-B016-6171-6958B8C8B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483" y="6404"/>
            <a:ext cx="7426170" cy="3779837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F01F4B2B-0E9A-21EA-5514-B02E24C3A0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1159" y="2045404"/>
            <a:ext cx="9496096" cy="4816709"/>
          </a:xfrm>
          <a:prstGeom prst="rect">
            <a:avLst/>
          </a:prstGeom>
        </p:spPr>
      </p:pic>
      <p:pic>
        <p:nvPicPr>
          <p:cNvPr id="7" name="Рисунок 7" descr="Изображение выглядит как на открытом воздухе, желтый&#10;&#10;Автоматически созданное описание">
            <a:extLst>
              <a:ext uri="{FF2B5EF4-FFF2-40B4-BE49-F238E27FC236}">
                <a16:creationId xmlns:a16="http://schemas.microsoft.com/office/drawing/2014/main" xmlns="" id="{296F557E-4D3F-4323-59F8-87C38E2CFC4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255" y="4572183"/>
            <a:ext cx="2743200" cy="228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908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FC3D5F1-8CB3-8F1B-83E1-674B8E3F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8DF93CBC-F841-1CBA-E2B4-2C880447D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5" y="1341081"/>
            <a:ext cx="5191125" cy="3133725"/>
          </a:xfr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6B5279F7-B943-F10B-4DB9-D6F4CF8CA4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55" y="3679372"/>
            <a:ext cx="5712372" cy="317787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F424D85A-3DF4-5154-5019-434DA5918E0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4228" y="1344577"/>
            <a:ext cx="5199993" cy="39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42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1038F8E-F9C1-FFB9-1537-29EE45FA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7241"/>
            <a:ext cx="11101135" cy="1809500"/>
          </a:xfrm>
        </p:spPr>
        <p:txBody>
          <a:bodyPr/>
          <a:lstStyle/>
          <a:p>
            <a:r>
              <a:rPr lang="ru-RU" dirty="0"/>
              <a:t>Создание объектов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500E526C-4C19-4051-FB7D-025135F56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462" y="1188818"/>
            <a:ext cx="7280901" cy="3779837"/>
          </a:xfrm>
        </p:spPr>
      </p:pic>
      <p:pic>
        <p:nvPicPr>
          <p:cNvPr id="5" name="Рисунок 5" descr="Изображение выглядит как текст, сте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0F51FC5D-3256-B7C1-33F9-BF88BF6E90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9124" y="3165008"/>
            <a:ext cx="7118131" cy="3694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5B8948-BECD-2C07-F008-725D83FA13FC}"/>
              </a:ext>
            </a:extLst>
          </p:cNvPr>
          <p:cNvSpPr txBox="1"/>
          <p:nvPr/>
        </p:nvSpPr>
        <p:spPr>
          <a:xfrm>
            <a:off x="9091448" y="2640724"/>
            <a:ext cx="28772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Ангар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E3D8D949-2ADC-1491-E7FB-AFB182F20DC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0400" y="4974021"/>
            <a:ext cx="1889235" cy="18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4225833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94</Words>
  <Application>Microsoft Office PowerPoint</Application>
  <PresentationFormat>Произвольный</PresentationFormat>
  <Paragraphs>28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GlowVTI</vt:lpstr>
      <vt:lpstr>Создание 3D игры на C# и Unity</vt:lpstr>
      <vt:lpstr>Курс от it proger</vt:lpstr>
      <vt:lpstr>Карта в Unity и скрипты </vt:lpstr>
      <vt:lpstr>Перемещение </vt:lpstr>
      <vt:lpstr>перемещение</vt:lpstr>
      <vt:lpstr>дождь</vt:lpstr>
      <vt:lpstr>Дождь</vt:lpstr>
      <vt:lpstr>Создание объектов </vt:lpstr>
      <vt:lpstr>Создание объектов </vt:lpstr>
      <vt:lpstr>Создание Игрока и Врагов </vt:lpstr>
      <vt:lpstr>Слайд 11</vt:lpstr>
      <vt:lpstr>Атака объектов </vt:lpstr>
      <vt:lpstr>Слайд 13</vt:lpstr>
      <vt:lpstr>Ну и в итоге 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Андрей</cp:lastModifiedBy>
  <cp:revision>132</cp:revision>
  <dcterms:created xsi:type="dcterms:W3CDTF">2023-06-02T07:35:54Z</dcterms:created>
  <dcterms:modified xsi:type="dcterms:W3CDTF">2023-06-04T12:28:21Z</dcterms:modified>
</cp:coreProperties>
</file>